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omments/modernComment_102_2B580C70.xml" ContentType="application/vnd.ms-powerpoint.comment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3C46E47-99B7-0E69-C8FE-47FFAE0A287A}" name="GERMAN, REGGIE A MSgt USAF ANG 169 FSS/FSVS" initials="RG" userId="S::reggie.german@us.af.mil::bc5de717-b43b-4e88-8748-fce40cbf97d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38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OPER, JANASIA A TSgt USAF ANG 169 FSS/FSV" userId="a90557ea-8aa9-4f54-9408-7441abb6e07f" providerId="ADAL" clId="{E2756BB2-3C8C-4EAD-87C9-04A51ABD90CC}"/>
    <pc:docChg chg="undo custSel modSld">
      <pc:chgData name="COOPER, JANASIA A TSgt USAF ANG 169 FSS/FSV" userId="a90557ea-8aa9-4f54-9408-7441abb6e07f" providerId="ADAL" clId="{E2756BB2-3C8C-4EAD-87C9-04A51ABD90CC}" dt="2026-09-08T13:03:22.295" v="256" actId="20577"/>
      <pc:docMkLst>
        <pc:docMk/>
      </pc:docMkLst>
      <pc:sldChg chg="modSp mod">
        <pc:chgData name="COOPER, JANASIA A TSgt USAF ANG 169 FSS/FSV" userId="a90557ea-8aa9-4f54-9408-7441abb6e07f" providerId="ADAL" clId="{E2756BB2-3C8C-4EAD-87C9-04A51ABD90CC}" dt="2026-09-08T13:03:22.295" v="256" actId="20577"/>
        <pc:sldMkLst>
          <pc:docMk/>
          <pc:sldMk cId="727190640" sldId="258"/>
        </pc:sldMkLst>
        <pc:spChg chg="mod">
          <ac:chgData name="COOPER, JANASIA A TSgt USAF ANG 169 FSS/FSV" userId="a90557ea-8aa9-4f54-9408-7441abb6e07f" providerId="ADAL" clId="{E2756BB2-3C8C-4EAD-87C9-04A51ABD90CC}" dt="2026-09-08T13:03:22.295" v="256" actId="20577"/>
          <ac:spMkLst>
            <pc:docMk/>
            <pc:sldMk cId="727190640" sldId="258"/>
            <ac:spMk id="4" creationId="{F4481E28-3A14-6888-DF95-AC4367802772}"/>
          </ac:spMkLst>
        </pc:spChg>
      </pc:sldChg>
    </pc:docChg>
  </pc:docChgLst>
</pc:chgInfo>
</file>

<file path=ppt/comments/modernComment_102_2B580C7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BFB66FD-D67B-4D4E-BF26-BC9AC8EAFE7D}" authorId="{83C46E47-99B7-0E69-C8FE-47FFAE0A287A}" created="2024-02-22T16:02:10.296">
    <pc:sldMkLst xmlns:pc="http://schemas.microsoft.com/office/powerpoint/2013/main/command">
      <pc:docMk/>
      <pc:sldMk cId="727190640" sldId="258"/>
    </pc:sldMkLst>
    <p188:txBody>
      <a:bodyPr/>
      <a:lstStyle/>
      <a:p>
        <a:r>
          <a:rPr lang="en-US"/>
          <a:t>** Assorted beverages, salad bar, ice cream, and desserts available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2_2B580C70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001B8-C150-330C-83A9-EC8C599DB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5" y="610466"/>
            <a:ext cx="9613860" cy="108093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    </a:t>
            </a:r>
            <a:r>
              <a:rPr lang="en-US" sz="4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September 2026 </a:t>
            </a:r>
            <a:r>
              <a:rPr lang="en-US" sz="4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Drill Menu 169</a:t>
            </a:r>
            <a:r>
              <a:rPr lang="en-US" sz="4000" baseline="30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4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FSS </a:t>
            </a:r>
            <a:r>
              <a:rPr lang="en-US" sz="4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en-US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2BBCE0-02D9-E0F3-5C54-19586C80FF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457" y="1978096"/>
            <a:ext cx="3858891" cy="576262"/>
          </a:xfrm>
        </p:spPr>
        <p:txBody>
          <a:bodyPr/>
          <a:lstStyle/>
          <a:p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10 September 2026-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DFAC</a:t>
            </a: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90FF5E-EB34-177D-92A2-3E47AB96FA50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271117" y="2733447"/>
            <a:ext cx="5216138" cy="3537110"/>
          </a:xfrm>
        </p:spPr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en-US" sz="1800" dirty="0"/>
              <a:t>MAIN LINE:                        SNACK LINE:      </a:t>
            </a:r>
          </a:p>
          <a:p>
            <a:pPr marL="285750" indent="-285750">
              <a:buFontTx/>
              <a:buChar char="-"/>
            </a:pPr>
            <a:r>
              <a:rPr lang="en-US" dirty="0"/>
              <a:t>Mongolian Glazed Meatballs</a:t>
            </a:r>
            <a:r>
              <a:rPr lang="en-US" sz="1800" dirty="0"/>
              <a:t>	   -</a:t>
            </a:r>
            <a:r>
              <a:rPr lang="en-US" dirty="0"/>
              <a:t>Chicken Tenders</a:t>
            </a:r>
          </a:p>
          <a:p>
            <a:pPr marL="285750" indent="-285750">
              <a:buFontTx/>
              <a:buChar char="-"/>
            </a:pPr>
            <a:r>
              <a:rPr lang="en-US" dirty="0"/>
              <a:t>Cantonese BBQ Pork Ribs             </a:t>
            </a:r>
            <a:r>
              <a:rPr lang="en-US" sz="1800" dirty="0"/>
              <a:t>- </a:t>
            </a:r>
            <a:r>
              <a:rPr lang="en-US" dirty="0"/>
              <a:t>Curly Fries</a:t>
            </a:r>
          </a:p>
          <a:p>
            <a:pPr marL="285750" indent="-285750">
              <a:buFontTx/>
              <a:buChar char="-"/>
            </a:pPr>
            <a:r>
              <a:rPr lang="en-US" dirty="0"/>
              <a:t>Vegetable Lo Mein            </a:t>
            </a:r>
          </a:p>
          <a:p>
            <a:pPr marL="285750" indent="-285750">
              <a:buFontTx/>
              <a:buChar char="-"/>
            </a:pPr>
            <a:r>
              <a:rPr lang="en-US" dirty="0"/>
              <a:t>Mixed Vegetables</a:t>
            </a:r>
          </a:p>
          <a:p>
            <a:pPr marL="285750" indent="-285750">
              <a:buFontTx/>
              <a:buChar char="-"/>
            </a:pPr>
            <a:r>
              <a:rPr lang="en-US" dirty="0"/>
              <a:t>Veg. Egg Rolls</a:t>
            </a:r>
          </a:p>
          <a:p>
            <a:endParaRPr lang="en-US" sz="18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473CA6C-1FEA-72FF-3FE0-9FB50A7DF9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257800" y="1978096"/>
            <a:ext cx="6045200" cy="576262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11</a:t>
            </a: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September 2026-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DFAC</a:t>
            </a: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473085-DB87-3AFC-8AAD-8808AF41703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5652595" y="2733447"/>
            <a:ext cx="5859080" cy="3527448"/>
          </a:xfrm>
        </p:spPr>
        <p:txBody>
          <a:bodyPr/>
          <a:lstStyle/>
          <a:p>
            <a:r>
              <a:rPr lang="en-US" sz="1800" dirty="0"/>
              <a:t>        MAIN LINE:                          SNACK LINE:</a:t>
            </a:r>
          </a:p>
          <a:p>
            <a:r>
              <a:rPr lang="en-US" sz="1800" dirty="0"/>
              <a:t>        - </a:t>
            </a:r>
            <a:r>
              <a:rPr lang="en-US" dirty="0"/>
              <a:t>Turkey Tetrazzini             - Grilled Chicken Cesar Wrap</a:t>
            </a:r>
          </a:p>
          <a:p>
            <a:r>
              <a:rPr lang="en-US" dirty="0"/>
              <a:t>        - Chicken Broccoli &amp; Rice      - Hot Dog</a:t>
            </a:r>
          </a:p>
          <a:p>
            <a:r>
              <a:rPr lang="en-US" dirty="0"/>
              <a:t>	Casserole                     - Chips</a:t>
            </a:r>
          </a:p>
          <a:p>
            <a:r>
              <a:rPr lang="en-US" dirty="0"/>
              <a:t>        - Vegetable Blend                           </a:t>
            </a:r>
          </a:p>
          <a:p>
            <a:r>
              <a:rPr lang="en-US" dirty="0"/>
              <a:t>        - Breadsticks</a:t>
            </a:r>
          </a:p>
          <a:p>
            <a:endParaRPr lang="en-US" sz="1800" dirty="0"/>
          </a:p>
          <a:p>
            <a:endParaRPr lang="en-US" sz="1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65E127-6E66-0972-ECEE-A6B40D149AFE}"/>
              </a:ext>
            </a:extLst>
          </p:cNvPr>
          <p:cNvSpPr txBox="1"/>
          <p:nvPr/>
        </p:nvSpPr>
        <p:spPr>
          <a:xfrm>
            <a:off x="680325" y="6062868"/>
            <a:ext cx="11857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** Assorted beverages, salad bar, ice cream, and desserts available</a:t>
            </a:r>
          </a:p>
        </p:txBody>
      </p:sp>
    </p:spTree>
    <p:extLst>
      <p:ext uri="{BB962C8B-B14F-4D97-AF65-F5344CB8AC3E}">
        <p14:creationId xmlns:p14="http://schemas.microsoft.com/office/powerpoint/2010/main" val="3934765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46FDD-CF76-F6D5-E3BE-06B1CB47B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September 2026 </a:t>
            </a:r>
            <a:r>
              <a:rPr lang="en-US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Drill Menu 169</a:t>
            </a:r>
            <a:r>
              <a:rPr lang="en-US" sz="3600" baseline="30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FSS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FEF169-58FB-74C7-0654-C743D010A2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8582" y="2719450"/>
            <a:ext cx="4698358" cy="3599316"/>
          </a:xfrm>
        </p:spPr>
        <p:txBody>
          <a:bodyPr/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MAIN LINE:                        SNACK LINE:     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Fried Chicken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	   -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Pulled Pork Sandwich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Pork Chops                - Baked Beans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Wild Rice                   - Coleslaw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Gravy                        - Shoestring Fries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Collard Greens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400" dirty="0">
                <a:solidFill>
                  <a:prstClr val="white"/>
                </a:solidFill>
                <a:latin typeface="Trebuchet MS" panose="020B0603020202020204"/>
              </a:rPr>
              <a:t>Carrots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481E28-3A14-6888-DF95-AC43678027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72474" y="2789308"/>
            <a:ext cx="4700058" cy="3599316"/>
          </a:xfrm>
        </p:spPr>
        <p:txBody>
          <a:bodyPr/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MAIN LINE:                        SNACK LINE:     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Parmesan Crusted Chicken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	   -</a:t>
            </a:r>
            <a:r>
              <a:rPr lang="en-US" sz="1400" dirty="0">
                <a:solidFill>
                  <a:prstClr val="white"/>
                </a:solidFill>
                <a:latin typeface="Trebuchet MS" panose="020B0603020202020204"/>
              </a:rPr>
              <a:t>Ribeye Steak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400" dirty="0">
                <a:solidFill>
                  <a:prstClr val="white"/>
                </a:solidFill>
                <a:latin typeface="Trebuchet MS" panose="020B0603020202020204"/>
              </a:rPr>
              <a:t>Garlic Butter Salmon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          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    -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Snow Crab Legs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400" dirty="0">
                <a:solidFill>
                  <a:prstClr val="white"/>
                </a:solidFill>
                <a:latin typeface="Trebuchet MS" panose="020B0603020202020204"/>
              </a:rPr>
              <a:t>Sauteed Shrimp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                          - Sauteed Shrimp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400" dirty="0">
                <a:solidFill>
                  <a:prstClr val="white"/>
                </a:solidFill>
                <a:latin typeface="Trebuchet MS" panose="020B0603020202020204"/>
              </a:rPr>
              <a:t>Mashed Potatoes                          - Mashed Potatoes  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400" dirty="0">
                <a:solidFill>
                  <a:prstClr val="white"/>
                </a:solidFill>
                <a:latin typeface="Trebuchet MS" panose="020B0603020202020204"/>
              </a:rPr>
              <a:t>Broccoli                                       - Broccoli   </a:t>
            </a:r>
            <a:endParaRPr lang="en-US" sz="1400" dirty="0">
              <a:solidFill>
                <a:prstClr val="white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Corn                                           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- Corn 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134D6D-0FDA-D717-8FEC-C2307B2A1ECA}"/>
              </a:ext>
            </a:extLst>
          </p:cNvPr>
          <p:cNvSpPr txBox="1"/>
          <p:nvPr/>
        </p:nvSpPr>
        <p:spPr>
          <a:xfrm>
            <a:off x="965200" y="6134100"/>
            <a:ext cx="734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** Assorted beverages, salad bar, ice cream, and desserts available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D64A49-A0AF-5466-96CA-C3ADC37D3368}"/>
              </a:ext>
            </a:extLst>
          </p:cNvPr>
          <p:cNvSpPr txBox="1"/>
          <p:nvPr/>
        </p:nvSpPr>
        <p:spPr>
          <a:xfrm>
            <a:off x="965200" y="2032315"/>
            <a:ext cx="37251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12 September 2026 -DFAC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AAFE02-2F84-75E5-E9CC-15751BFBF5B6}"/>
              </a:ext>
            </a:extLst>
          </p:cNvPr>
          <p:cNvSpPr txBox="1"/>
          <p:nvPr/>
        </p:nvSpPr>
        <p:spPr>
          <a:xfrm>
            <a:off x="6947554" y="2022110"/>
            <a:ext cx="38180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13 September 2026 - DFAC</a:t>
            </a:r>
          </a:p>
        </p:txBody>
      </p:sp>
    </p:spTree>
    <p:extLst>
      <p:ext uri="{BB962C8B-B14F-4D97-AF65-F5344CB8AC3E}">
        <p14:creationId xmlns:p14="http://schemas.microsoft.com/office/powerpoint/2010/main" val="72719064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Metadata/LabelInfo.xml><?xml version="1.0" encoding="utf-8"?>
<clbl:labelList xmlns:clbl="http://schemas.microsoft.com/office/2020/mipLabelMetadata">
  <clbl:label id="{37adc8ff-f4a3-4a14-9c0d-84b4985de0d2}" enabled="1" method="Privileged" siteId="{8331b18d-2d87-48ef-a35f-ac8818ebf9b4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693</TotalTime>
  <Words>195</Words>
  <Application>Microsoft Office PowerPoint</Application>
  <PresentationFormat>Widescreen</PresentationFormat>
  <Paragraphs>34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Trebuchet MS</vt:lpstr>
      <vt:lpstr>Berlin</vt:lpstr>
      <vt:lpstr>     September 2026 Drill Menu 169th FSS   </vt:lpstr>
      <vt:lpstr>September 2026 Drill Menu 169th FSS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TIERRA</dc:creator>
  <cp:lastModifiedBy>COOPER, JANASIA A TSgt USAF ANG 169 FSS/FSV</cp:lastModifiedBy>
  <cp:revision>16</cp:revision>
  <dcterms:created xsi:type="dcterms:W3CDTF">2023-06-04T14:16:13Z</dcterms:created>
  <dcterms:modified xsi:type="dcterms:W3CDTF">2026-09-08T13:03:26Z</dcterms:modified>
</cp:coreProperties>
</file>